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rw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Uwiteka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Ijambo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Bya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4000"/>
              <a:t>Imana yahamagaye Mose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Mose yumvise ijwi ry'Imana, yabonye iki?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Umuzabibu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mwiza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Igicu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n'inkuba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gutwika igihuru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Sea inyanja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igabanijwe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gutwika igihuru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25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400"/>
              <a:t>Gideyoni n'abantu be 300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Uyu munsi</a:t>
            </a:r>
            <a:r xmlns:a="http://schemas.openxmlformats.org/drawingml/2006/main">
              <a:rPr lang="r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/>
              <a:t>Umumarayika w'Uwiteka abonekera Gideyoni, ati: "Uwiteka ari kumwe nawe, umurwanyi ukomeye."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Abacamanza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Umumarayika w'Uwiteka abonekera Gideyoni ati: "Imana iri kumwe nawe, umurwanyi ukomeye." Imana yamuhaye ibyiringiro ikoresheje ikime n'ubwoya.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Amaze kwizera ko Imana yamuhamagaye, yamennye Baali n'urutambiro rwayo Abisiraheli basengaga.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yabwiye Gideyoni guhitamo abarwanyi kugirango batsinde Abamidiyani. Dukurikije amabwiriza y'Imana, hatoranijwe abagabo 300 gusa.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yamuhaye umugambi mwiza wo kubatera. Imana ibareke bagire impanda n'ibibindi birimo ubusa n'amatara imbere.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Mwijoro, Gideyoni n'abantu be 300 basohoza umugambi Imana yabahaye. Batsinze intambara yo kurwanya Abamidiyani.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Gideyoni n'abantu be 300 batsinze intambara yo kurwanya Abamidiyani benshi binyuze mu kumvira amategeko y'Imana.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Ibanga ryo gutsinda mubuzima bwanjye nukumvira Imana.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200"/>
              <a:t>Mana?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rgbClr val="C00000"/>
                </a:solidFill>
              </a:rPr>
              <a:t>Mana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Imana Ishoborabyose ishobora gutsinda ingabo nyinshi z'abanzi hamwe n'abantu 300 gusa.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Ninde utakoreshejwe kuri Gideyoni n'abantu be 300 gutsinda abanzi babo?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amajerekani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Inkota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amatara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Impanda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Inkota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Uhoraho abonye ko yagiye kureba, Imana iramuhamagara</a:t>
            </a:r>
          </a:p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Kuva mu gihuru,</a:t>
            </a:r>
          </a:p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"Mose! Mose!" Mose ati: "Ndi hano."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Uyu munsi</a:t>
            </a:r>
            <a:r xmlns:a="http://schemas.openxmlformats.org/drawingml/2006/main">
              <a:rPr lang="r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/>
              <a:t>Umumarayika w'Uwiteka abonekera Gideyoni, ati: "Uwiteka ari kumwe nawe, umurwanyi ukomeye."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Abacamanza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26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4000"/>
              <a:t>Samson, Intwali ikomeye.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Umugore yibarutse umuhungu amwita Samusoni. Yakuze, Uhoraho amuha umugisha,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Abacamanza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Hariho umuyobozi witwa Samusoni mu bayobozi b'Abisiraheli. Yari umuntu ugomba gutandukana n'Imana kuva akivuka.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Samusoni yari umurwanyi ukomeye cyane. Kubera Samusoni, Abafilisitiya nibindi bihugu byabarenganyaga ntibashoboraga gukandamiza Abisiraheli</a:t>
            </a:r>
            <a:r xmlns:a="http://schemas.openxmlformats.org/drawingml/2006/main">
              <a:rPr lang="rw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ikindi.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Imbaraga ze ziva mu musatsi we. Ariko, umusatsi we wari wogoshe kubera gushukwa. Yatakaje imbaraga.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Samusoni yarafashwe aseka n'umwanzi. Yicujije kuba yarashutswe kubera ubwibone.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Samusoni yasenze Imana ngo imukomeze nyuma. Imana yashubije isengesho rye imuha imbaraga amaherezo.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Samusoni yari umuntu wahawe ubuntu budasanzwe no guhamagarwa n'Imana.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Ariko, kubera ubwibone bwe,</a:t>
            </a:r>
          </a:p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yabuze bose.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Natwe turi abana bakunda Imana bakiriye ubuntu ninshingano byImana.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Kubwibyo, tugomba kwicisha bugufi imbere y'Ijambo ry'Imana.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3200"/>
              <a:t>Mana?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3600">
                <a:solidFill>
                  <a:srgbClr val="C00000"/>
                </a:solidFill>
              </a:rPr>
              <a:t>Mana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irumva kandi igasubiza amasengesho yacu akomeye kandi y'ukuri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Oya.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Uwiteka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Ijambo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Bya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400"/>
              <a:t>Ibiza icumi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Imbaraga za Samusoni zaturutse he?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umusatsi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ukuboko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ukuguru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ijisho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umusatsi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Umugore yibarutse umuhungu amwita Samusoni. Yakuze, Uhoraho amuha umugisha,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Abacamanza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27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600"/>
              <a:t>Rusi, Umugore ufite imico myiza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bg1">
                    <a:lumMod val="50000"/>
                  </a:schemeClr>
                </a:solidFill>
              </a:rPr>
              <a:t>Ubwoko bwawe buzaba ubwoko bwanjye n'Imana yawe Imana yanjye.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Rusi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Umugore wumuyahudi, Nawomi yari afite abahungu babiri bashakanye nabanyamahanga. Ariko, abahungu be bombi barapfuye. Yasigaye rero hamwe n'abakazana be babiri b'abapfakazi.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Nawomi yiyemeza gusubira iwe i Yuda. Yabwiye abakazana be bombi gusubira mu rugo. Ariko, umukazana we wa kabiri ntiyasubiye mu mujyi yavukiyemo, ahubwo akurikira nyirabukwe aba i Yuda.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Rusi yagombaga gufata ingano zisigaye kugira ngo abane na Nawomi, kuko nta mugabo yari afite wo kuyobora urugo.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Yabaye gufata ingano zisigaye mu murima wa Bowazi. Bowazi yatekereje ko ari umugore w'icyubahiro maze arongora Rusi.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Bowazi yakiriye Rusi na Nawomi nk'umuryango kandi abaho neza. Mu bihe biri imbere, Umwami Dawidi na Yesu bakomoka mu muryango wa Bowazi na Rusi.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Rusi yari umunyamahanga. Yari umugore mwiza kandi utaryarya kandi yakoreraga nyirabukwe neza.</a:t>
            </a: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Yarahezagiwe.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Tugomba kandi gufasha abaturanyi bacu</a:t>
            </a: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kandi usenge Imana</a:t>
            </a: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n'umutima mwiza kandi utaryarya.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Abanyamisiri bazamenya ko ndi Uwiteka igihe nzarambura ukuboko kuri Misiri nkavana Abisiraheli muri yo.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200"/>
              <a:t>Mana?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rgbClr val="C00000"/>
                </a:solidFill>
              </a:rPr>
              <a:t>Mana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ntabwo ireba isura yinyuma ahubwo ireba umutima.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Kuki Nawomi yasubiye mu rugo avuye i Mowabu asubira i Buyuda?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kubera ko yarwaye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kubera ko umugabo we yapfuye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kubera ko abahungu be bombi bapfuye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kubera ko yashakaga guhura n'umuryango we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kubera ko abahungu be bombi bapfuye 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bg1">
                    <a:lumMod val="50000"/>
                  </a:schemeClr>
                </a:solidFill>
              </a:rPr>
              <a:t>Ubwoko bwawe buzaba ubwoko bwanjye n'Imana yawe Imana yanjye.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Rusi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28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400"/>
              <a:t>Isengesho rya Hana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Umuhungu Samweli akomeza gukura mu gihagararo no gutonesha Uwiteka n'abantu.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Samweli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 nta muhungu yari afite. Rero, yarababajwe cyane nuko asenga Imana. “Mana, Mana Mana, niba umpaye umuhungu, nzamuha iminsi yose y'ubuzima bwe.”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yibuka isengesho rye, iha Hana umuhungu witwa Samweli.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 yahaye umuhungu we gusenga Imana mu rusengero nkuko yasengaga mbere.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Samweli yabaga mu rusengero asenga Imana. Yakiriye ubuntu bwinshi kubantu n'abantu.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Samweli muto yakuze neza kuba umuhungu muto. Hanyuma, nyuma, yabaye umuhanuzi wumvaga ijwi ryImana.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yabwiye itegeko ry'Imana umwami wa Misiri, Farawo. ”Uku ni ko Uwiteka avuga: Reka ubwoko bwanjye bugende, kugira ngo bansenge.”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Imana yumvise amasengesho ya Hana yose, iramwibuka kandi irasubiza byuzuye.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Imana irumva amasengesho yacu yose.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Tugomba rero gusenga</a:t>
            </a:r>
          </a:p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bikomeye kandi mu kuri.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200"/>
              <a:t>Mana?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rgbClr val="C00000"/>
                </a:solidFill>
              </a:rPr>
              <a:t>Mana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yumvise amasengesho yacu kandi isubiza mu budahemuka.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Uyu munsi</a:t>
            </a:r>
            <a:r xmlns:a="http://schemas.openxmlformats.org/drawingml/2006/main">
              <a:rPr lang="r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Kuki Hana yababaye cyane?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kubera kubabara igifu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kubera amafaranga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kubera nta muhungu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kubera ko yari mubi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kubera nta muhungu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Umuhungu Samweli akomeza gukura mu gihagararo no gutonesha Uwiteka n'abantu.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Samweli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Oya.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400"/>
              <a:t>Umwami Sawuli, Umwami wa mbere wa Isiraheli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Uwiteka aramusubiza ati: "Nubatege amatwi, ubahe umwami." Samweli abwira Abisiraheli ati: "Umuntu wese asubira mu mujyi we."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Samweli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“Dukeneye umwami!” Abisiraheli basabye guha Samweli umwami.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“Nzabaha umwami nk'uko babisabye.” Imana isubiza Samweli.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yohereje Sawuli kwa Samweli. Imana yaretse Samweli asuka amavuta kumutwe kugirango abe umwami wa Isiraheli.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“Uyu ni umuyobozi wacu, Sawuli.” Samweli yamenyesheje Abisiraheli ko Imana yashyizeho Sawuli nk'umuyobozi wa Isiraheli.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“Nta kuntu byagenda! Imana ni nde? Ndi imana "Farawo yarabyanze cyane.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Ubwa mbere, Sawuli yayoboye Abisiraheli neza no kumvira ubushake bw'Imana mu budahemuka. Ariko, yabaye umwami mubi wagambaniye ubushake bw'Imana kubera ubwibone bwe nubwibone.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Ubwa mbere Sawuli yicishaga bugufi.</a:t>
            </a: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Ariko, amaze kuba umwami,</a:t>
            </a: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ntiyongeye kumvira ubushake bw'Imana.</a:t>
            </a: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Yabaye umunyabwibone n'umururumba.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Ugomba kwicisha bugufi ubudahwema mugihe So Imana ikuzamuye.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200"/>
              <a:t>Mana?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rgbClr val="C00000"/>
                </a:solidFill>
              </a:rPr>
              <a:t>Mana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ikunda abicisha bugufi,</a:t>
            </a:r>
          </a:p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ariko yanga abibone.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iki Abisiraheli babajije Samweli?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ibiryo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umwami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Ijambo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ry'Imana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inzu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umwami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Uwiteka aramusubiza ati: "Nubatege amatwi, ubahe umwami." Samweli abwira Abisiraheli ati: "Umuntu wese asubira mu mujyi we."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Samweli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Oya.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/>
              <a:t>Umusore muto, David Wishe Goliyati</a:t>
            </a:r>
            <a:r xmlns:a="http://schemas.openxmlformats.org/drawingml/2006/main">
              <a:rPr lang="rw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Dawidi abwira Umufilisitiya ati: "Uza kundwanya ufite inkota, amacumu n'icumu, ariko ndaje kukurwanya mu izina ry'Uwiteka Ushoborabyose, Imana y'ingabo za Isiraheli, uwo wasuzuguye.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Samweli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Hariho umusirikare w'igihangange witwa Goliyati mu nkambi y'Abafilisitiya. Yatutse izina ry'Imana atangiza urugamba.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Ntamuntu watinyutse kumurwanya kubera kumutera ubwoba.</a:t>
            </a:r>
          </a:p>
          <a:p>
            <a:r xmlns:a="http://schemas.openxmlformats.org/drawingml/2006/main">
              <a:rPr lang="r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Muri icyo gihe, umuhungu muto, Dawidi abwira umwami Sawuli ati: “Nzajya kumurwanya.”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'Nshobora kumutsinda niba Imana iri kumwe nanjye.'</a:t>
            </a:r>
          </a:p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Dawidi yegera Goliyati n'amabuye atanu yoroshye.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yasenze Imana. “Nyagasani, ndakwinginze umenyeshe icyo uzakora guhera ubu.”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Dawidi abwira Goliyati waje kumurwanya akoresheje inkota n'amacumu. “Ndakurwanya mu izina rya Yehova Mana!”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Dawidi atera ibuye, akubita Goliyati mu gahanga.</a:t>
            </a:r>
          </a:p>
          <a:p>
            <a:r xmlns:a="http://schemas.openxmlformats.org/drawingml/2006/main">
              <a:rPr lang="r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Dawidi yatsinze iyi ntambara abifashijwemo n'Imana.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Uyu munsi Isomo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Abasirikare ba Isiraheli bagize ubwoba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w'igihangange Goliyati. Baramutinyaga.</a:t>
            </a:r>
          </a:p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Ariko, Dawidi wizeraga uburinzi bw'Imana, yamurwanije ubutwari aramutsinda.</a:t>
            </a:r>
          </a:p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Tugomba kwizera ko Imana ihora iturinda. Turashobora kugira ubutwari kubwo kwizera Imana izaturinda mubihe byose.</a:t>
            </a:r>
          </a:p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Ubutwari buva mu kwizera Imana burashobora gutsinda ubwoba ubwo aribwo bwose.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200"/>
              <a:t>Mana?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rgbClr val="C00000"/>
                </a:solidFill>
              </a:rPr>
              <a:t>Mana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iha intsinzi abayirwanirira.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iki Dawidi yateye Goliyati?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Inkota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Icumu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ibuye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Ingabo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ibuye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Dawidi abwira Umufilisitiya ati: "Mwaje kundwanya nkoresheje inkota, icumu n'icumu, ariko ndaje kukurwanya mu izina ry'Uwiteka Ushoborabyose, Imana y'ingabo za Isiraheli, uwo mwanze.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Samweli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Imana yaretse ibiza icumi mu gihugu cyose cya Egiputa. Abanyamisiri na Farawo bamenye Imana nyayo.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“Mose, sohoka muri Egiputa hamwe n'Abisiraheli bawe bose.” Farawo nta kundi yari kubigenza uretse kubarekura.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Farawo yatekereje ko ariwe ukomeye mu kwirengagiza Imana.</a:t>
            </a:r>
            <a:r xmlns:a="http://schemas.openxmlformats.org/drawingml/2006/main">
              <a:rPr lang="rw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Yagombaga rero kuba mu byago bikomeye.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Tugomba kwatura ko Imana ishobora byose ntabwo ari twe.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Uhoraho abonye ko yagiye kureba, Imana iramuhamagara</a:t>
            </a:r>
          </a:p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Kuva mu gihuru,</a:t>
            </a:r>
          </a:p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"Mose! Mose!" Mose ati: "Ndi hano."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200"/>
              <a:t>Mana?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rgbClr val="C00000"/>
                </a:solidFill>
              </a:rPr>
              <a:t>Mana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ni ibigirwamana bitandukanye cyangwa izindi mana z'ibinyoma.</a:t>
            </a:r>
          </a:p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ni nzima kandi ikorana n'imbaraga zayo zikomeye.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kangahe Imana yaretse Misiri?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gatanu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karindwi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cumi na kabiri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icumi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Abanyamisiri bazamenya ko ndi Uwiteka igihe nzarambura ukuboko kuri Misiri nkavana Abisiraheli muri yo.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OYA. 18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400"/>
              <a:t>Inkingi y'Igicu</a:t>
            </a:r>
          </a:p>
          <a:p>
            <a:pPr xmlns:a="http://schemas.openxmlformats.org/drawingml/2006/main" algn="ctr"/>
            <a:r xmlns:a="http://schemas.openxmlformats.org/drawingml/2006/main">
              <a:rPr lang="rw" altLang="ko-KR" sz="4400"/>
              <a:t>n'Inkingi y'umuriro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 manywa, Uwiteka yagiye imbere yabo mu nkingi y'ibicu kugira ngo abayobore mu nzira yabo, nijoro mu nkingi y'umuriro kugira ngo abahe urumuri, kugira ngo bashobore kugenda amanywa cyangwa nijoro.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Kuva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Abisiraheli babaga muri Egiputa imyaka 430. Bavuye muri Egiputa kubera gusubira mu gihugu cyasezeranijwe-Kanani-mu mpera z'imyaka 430.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“Nigute dushobora kubona inzira nziza?”, “Byagenda bite turamutse duhuye n'abantu babi mu nzira?” Bahangayikishijwe cyane.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Muri icyo gihe, Imana yaberetse ibimenyetso byerekana ko ibayobora. Yari inkingi y'ibicu.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Mwijoro, yabaye inkingi yumuriro. Nkibi, Imana yabayoboye ijoro n'umurango.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“Ntabwo dufite ubwoba, kuko Imana iri kumwe natwe!” Abisiraheli bashimiye Imana kubayobora ninkingi yibicu ninkingi yumuriro.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Umunsi umwe, Mose abonye Umunyamisiri akubita Umwisiraheli, ararakara, ashyigikira ubwoko bwe yica Umunyamisiri.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Uyu munsi</a:t>
            </a:r>
            <a:r xmlns:a="http://schemas.openxmlformats.org/drawingml/2006/main">
              <a:rPr lang="r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Igihe Abisiraheli benshi bambukaga ubutayu buteye akaga, Imana yaberetse ibimenyetso byerekana ko yabayoboye ikabarinda inkingi yibicu ninkingi yumuriro.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Noneho, Imana iri kumwe nanjye kandi ikandinda. Reka dushimire Imana.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200"/>
              <a:t>Mana?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rgbClr val="C00000"/>
                </a:solidFill>
              </a:rPr>
              <a:t>Mana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iri kumwe natwe buri gihe.</a:t>
            </a:r>
          </a:p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Kandi araturinda ijoro n'umurango.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Igihe Abisiraheli bavaga muri Egiputa, Imana yabayoboye iki?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Inkingi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y'igicu n'inkingi y'umuriro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inyoni n'amafi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izuba n'ukwezi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Imbwa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n'injangwe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Inkingi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y'igicu n'inkingi y'umuriro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 manywa, Uwiteka yagiye imbere yabo mu nkingi y'ibicu kugira ngo abayobore mu nzira yabo, nijoro mu nkingi y'umuriro kugira ngo abahe urumuri, kugira ngo bashobore kugenda amanywa cyangwa nijoro.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Kuva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19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400"/>
              <a:t>Abisiraheli banyura mu nyanja igabanijwe ku butaka bwumutse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 arambura ukuboko hejuru y'inyanja, muri iryo joro ryose Uwiteka asubiza inyanja umuyaga mwinshi wo mu burasirazuba, awuhindura ubutaka bwumutse. Amazi yagabanijwe,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n'Abisiraheli bahuye n'Inyanja Itukura mu nzira ijya i Kanani.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Abanyamisiri bakurikiranye Abisiraheli kugira ngo bongere kubafate.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Hanyuma, habaye ikintu cyiza! Imana yaretse inyanja Itukura igabanywa kandi Abisiraheli bambuka ku butaka bwumutse.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Abasirikare b'Abanyamisiri barabakurikirana, ariko inyanja irongera isubira inyuma, abasirikari bose b'Abanyamisiri barengerwa mu nyanja. Nta n'umwe muri bo warokotse.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Farawo abyumvise, Mose aramutinya, ahunga ingoro ya Egiputa, atura mu butayu bwa Midiyani.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Turashimira Imana kuba yaradukijije! Abisiraheli bose baririmbye indirimbo zishimishije banezerewe cyane.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yakijije Abisiraheli mubihe byabo bibi.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Nanjye nari mu bihe byo gupfa kubera icyaha, ariko Imana yohereje Yesu ngo ankize!</a:t>
            </a: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yankijije urupfu rw'iteka!</a:t>
            </a: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Mana, Mana Mana, urakoze cyane!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200"/>
              <a:t>Imana iri?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rgbClr val="C00000"/>
                </a:solidFill>
              </a:rPr>
              <a:t>Mana.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ni umukiza wacu ukiza ubwoko bwayo inzira nziza.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Nigute Abisiraheli bambutse inyanja Itukura?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iboherereza ubwato bunini.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ibareke bagende hejuru y'amazi yo mu nyanja.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yagabanije inyanja Itukura irabareka bakomeza</a:t>
            </a:r>
          </a:p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ubutaka bwumutse.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ireke baguruke hejuru yinyanja.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Imana yagabanije inyanja Itukura irabareka bakomeza</a:t>
            </a:r>
          </a:p>
          <a:p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ubutaka bwumutse.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 arambura ukuboko hejuru y'inyanja, muri iryo joro ryose Uwiteka asubiza inyanja umuyaga mwinshi wo mu burasirazuba, awuhindura ubutaka bwumutse. Amazi yagabanijwe,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20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600"/>
              <a:t>Imana Yanze Inyama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bg1">
                    <a:lumMod val="50000"/>
                  </a:schemeClr>
                </a:solidFill>
              </a:rPr>
              <a:t>"Numvise kwitotomba kw'Abisiraheli. Babwire uti:" Nimwijoro uzarya inyama, mu gitondo muzuzura imigati. Ubwo muzamenya ko ndi Uwiteka Imana yawe. 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Abisiraheli nta biryo bari bafite mu butayu. Hanyuma bitotombera Mose n'Imana.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Uhoraho abwira Mose. Nzareka ibyokurya biva mu ijuru kubwanyu.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gitondo, uduce duto cyane nk'ubukonje twagaragaye ku butayu.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yabayeho nk'umwungeri imyaka 40 hanyuma amaherezo aba afite imyaka 80.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Nimugoroba inkware irabageraho iragwa, itwikira inkambi. Barabateranya, barateka bararya. Ntibigeze bicwa n'inzara no mu butayu.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“Urakoze, Mana!” Mose n'abisiraheli batangajwe n'imbaraga z'Imana ishobora byose.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yahaye ubwoko bwayo ibiryo bya buri munsi inzira itangaje n'imbaraga zayo zishobora byose no mubutayu aho batashoboraga kubona.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Twizera ko Imana izaduha ibyo dukeneye n'inzira yayo nziza mu budahemuka.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200"/>
              <a:t>Imana iri?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rgbClr val="C00000"/>
                </a:solidFill>
              </a:rPr>
              <a:t>Mana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Imana nziza cyane izi ibyo dukeneye hakiri kare kandi ikabaha inzira yayo itangaje.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iki Imana yahaye abantu bayo bashonje?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na Inkware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Read Umugati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n'amata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Inyama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n'amazi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Umuceri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n'isupu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Manna na Inkware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bg1">
                    <a:lumMod val="50000"/>
                  </a:schemeClr>
                </a:solidFill>
              </a:rPr>
              <a:t>"Numvise kwitotomba kw'Abisiraheli. Babwire uti:" Nimwijoro uzarya inyama, mu gitondo muzuzura imigati. Ubwo muzamenya ko ndi Uwiteka Imana yawe. 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Oya.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4000"/>
              <a:t>Amategeko Icumi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 yari kumwe n'Uhoraho iminsi mirongo ine n'amajoro mirongo ine atarya</a:t>
            </a:r>
          </a:p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umutsima cyangwa amazi yo kunywa. Kandi yanditse ku bisate amagambo y'isezerano - Amategeko Icumi.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Kuva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Abisiraheli bageze ku musozi wa Horebu (umusozi wa Sinayi). Icyubahiro cy'Uwiteka Imana cyari cyuzuye kuri Mont Sinayi (Umusozi wa Horebu).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ibwira Mose iti: "Nimuze munsange ku musozi." Mose azamuka umusozi w'Imana.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Umunsi umwe, Imana yaramuhamagaye mu gihuru cyaka iramubwira. "Mbohereje kwa Farawo kugira ngo nkize ubwoko bwanjye Abisiraheli muri Egiputa."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Uwiteka Imana yahuriye kumusozi wa Horebu.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yahaye Mose ibisate by'amabuye. Imana yanditse amategeko ayitegeka kugirango Abisiraheli bakurikize-Amategeko Icumi.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“Urakoze, Mwami, kuba waduhaye amategeko.”</a:t>
            </a:r>
          </a:p>
          <a:p>
            <a:r xmlns:a="http://schemas.openxmlformats.org/drawingml/2006/main">
              <a:rPr lang="r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Mose yaratekereje ati: "Nzatanga kandi nigishe aya Mategeko Icumi."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Amategeko Icumi ni amategeko y'agaciro Imana yahaye ubuzima bwacu.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Iyo twubahirije amategeko y'Imana, Imana izishimira ubuzima bwacu.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3200"/>
              <a:t>Mana?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3600">
                <a:solidFill>
                  <a:srgbClr val="C00000"/>
                </a:solidFill>
              </a:rPr>
              <a:t>Mana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yaduhaye amategeko n'Amategeko Icumi.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yatumenyesheje binyuze mumategeko ya tezesi.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hehe Imana yanditse amategeko Icumi?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 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Ikibaho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Ud 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Icyondo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Impapuro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Ikibaho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Tablet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Ikibaho</a:t>
            </a: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 yari kumwe n'Uhoraho iminsi mirongo ine n'amajoro mirongo ine atarya</a:t>
            </a:r>
          </a:p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umutsima cyangwa amazi yo kunywa. Kandi yanditse ku bisate amagambo y'isezerano - Amategeko Icumi.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Kuva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22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400"/>
              <a:t>Inyana ya Zahabu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bg1">
                    <a:lumMod val="50000"/>
                  </a:schemeClr>
                </a:solidFill>
              </a:rPr>
              <a:t>Yafashe ibyo bamuhaye abigira ikigirwamana giteye</a:t>
            </a:r>
          </a:p>
          <a:p>
            <a:r xmlns:a="http://schemas.openxmlformats.org/drawingml/2006/main">
              <a:rPr lang="rw" altLang="ko-KR" sz="3600">
                <a:solidFill>
                  <a:schemeClr val="bg1">
                    <a:lumMod val="50000"/>
                  </a:schemeClr>
                </a:solidFill>
              </a:rPr>
              <a:t>y'inyana, kuyikora hamwe nigikoresho. Baravuga bati: "Izi ni zo mana zawe, Isiraheli, yagukuye mu Misiri."</a:t>
            </a:r>
          </a:p>
          <a:p>
            <a:r xmlns:a="http://schemas.openxmlformats.org/drawingml/2006/main">
              <a:rPr lang="rw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Igihe Mose atamanutse kumusozi igihe kirekire, bumvise batuje. “Dukeneye imana yacu kutuyobora aho kuba Mose.”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Mose yagarutse muri Egiputa gukiza ubwoko bwe Abisiraheli bafashe inkoni Imana yamuhaye.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Bakoze rero inyana ya zahabu barayisenga nk'imana yabo kugira ngo ibayobore.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wamanukaga namategeko Icumi yararakaye cyane.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yarabarakariye cyane. “Nzabatsemba. Icyo gihe nzakugira ishyanga rikomeye.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Ariko, Mose yasenze Imana ibababarira byimazeyo. Imana yumvise isengesho rya Mose irabababarira.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Uyu munsi</a:t>
            </a:r>
            <a:r xmlns:a="http://schemas.openxmlformats.org/drawingml/2006/main">
              <a:rPr lang="r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Icyo Imana yanga cyane ni ugusenga izindi mana aho kuyisenga.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Ntukigirire ikigirwamana icyo ari cyo cyose.</a:t>
            </a: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Uko byagenda kose, ntuzabapfukamire ngo ubasenge.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rgbClr val="FF0000"/>
                </a:solidFill>
              </a:rPr>
              <a:t>Mana?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rgbClr val="C00000"/>
                </a:solidFill>
              </a:rPr>
              <a:t>Imana…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yanga ibigirwamana bisenga cyane aho kuyisenga.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ikihe gishushanyo Abisiraheli bakoze cyo gukora ibyaha?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Zahabu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Inkona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Cal Inyana ya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Zahabu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Inyana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 feza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Ifeza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Inkona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Cal Inyana ya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Zahabu</a:t>
            </a: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bg1">
                    <a:lumMod val="50000"/>
                  </a:schemeClr>
                </a:solidFill>
              </a:rPr>
              <a:t>Yafashe ibyo bamuhaye abigira ikigirwamana giteye</a:t>
            </a:r>
          </a:p>
          <a:p>
            <a:r xmlns:a="http://schemas.openxmlformats.org/drawingml/2006/main">
              <a:rPr lang="rw" altLang="ko-KR" sz="3600">
                <a:solidFill>
                  <a:schemeClr val="bg1">
                    <a:lumMod val="50000"/>
                  </a:schemeClr>
                </a:solidFill>
              </a:rPr>
              <a:t>y'inyana, kuyikora hamwe nigikoresho. Baravuga bati: "Izi ni zo mana zawe, Isiraheli, yagukuye mu Misiri."</a:t>
            </a:r>
          </a:p>
          <a:p>
            <a:r xmlns:a="http://schemas.openxmlformats.org/drawingml/2006/main">
              <a:rPr lang="rw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23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400"/>
              <a:t>Inzu y'Imana (Ihema) mu butayu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bg1">
                    <a:lumMod val="50000"/>
                  </a:schemeClr>
                </a:solidFill>
              </a:rPr>
              <a:t>Umunsi ihema, ihema ryubuhamya ryashyizweho, igicu kiragitwikira. Kuva nimugoroba kugeza mugitondo igicu hejuru yihema cyasaga nkumuriro.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Imibare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Imana yise Mose nk'umuyobozi w'Abisiraheli afite imyaka 80.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Umugambi w'Imana uratandukanye n'uwacu, ariko umugambi wayo uhora utunganye.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Tugomba kwizera ko gahunda y'Imana itunganye kandi tugomba kuyishingikirizaho.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yabwiye Mose gukora ihema-Inzu y'Imana.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yabwiye byose kubyerekeye ihema-imiterere yabyo nibintu byose bigomba kubitegurira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Kandi Imana yabamenyesheje gukoresha ingingo zose mugihe basenga Imana mwihema.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n'Abisiraheli abantu bakoze Ihema-Inzu y'Imana-bakurikije amabwiriza y'Imana.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Umunsi ihema ryashizweho, igicu cyerekanaga icyubahiro cyImana cyarayitwikiriye. Ihema ryari ikimenyetso cyerekana ko Imana yari kumwe nabisiraheli.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yaretse Abisiraheli bahindura ihema-inzu y 'Imana, kandi ituma babana nihema ryabo.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Tugomba kubana n'Imana nk'ibitekerezo byacu n'ubuzima.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rgbClr val="FF0000"/>
                </a:solidFill>
              </a:rPr>
              <a:t>Mana?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rgbClr val="C00000"/>
                </a:solidFill>
              </a:rPr>
              <a:t>Mana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ibana natwe, igendana natwe, ikatuyobora, kandi ikavugana natwe.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iki Imana yaretse Abisiraheli bakora?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Cal Inyana ya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Zahabu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Amategeko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Icumi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Ingoro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Ihema-Inzu y'Imana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Ihema-Inzu y'Imana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bg1">
                    <a:lumMod val="50000"/>
                  </a:schemeClr>
                </a:solidFill>
              </a:rPr>
              <a:t>Umunsi ihema, ihema ryubuhamya ryashyizweho, igicu kiragitwikira. Kuva nimugoroba kugeza mugitondo igicu hejuru yihema cyasaga nkumuriro.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Imibare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24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Uwiteka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ijambo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Bya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400"/>
              <a:t>Yeriko yaguye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w" altLang="ko-KR" sz="3200"/>
              <a:t>Imana iri?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3600">
                <a:solidFill>
                  <a:srgbClr val="C00000"/>
                </a:solidFill>
              </a:rPr>
              <a:t>Mana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ituyobora n'imigambi yayo itunganye. Nta makosa ari muri gahunda z'Imana.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 nshuro ya karindwi, igihe abatambyi bavuzaga impanda, Yozuwe ategeka abantu ati: "Rangurura, kuko Uwiteka yaguhaye umujyi!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Yozuwe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Abisiraheli bifuzaga kujya mu gihugu cyasezeranijwe. Ariko Yeriko, yari igihome kinini, yababujije inzira.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yabwiye Yozuwe, wari umuyobozi wabo, uburyo bwo gusenya Yeriko.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Abantu b'Abisiraheli bazengurutse urukuta rwa Yeriko iminsi irindwi bakurikije amabwiriza y'Imana.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Mugihe bazengurukaga urukuta iminsi itandatu, buri munsi mugihe kimwe, Yeriko ntiyigeze yimuka na santimetero imwe.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 munsi wa karindwi, barazenguruka inshuro zirindwi. Ku nshuro ya karindwi hirya no hino, basakuza cyane, urukuta rusenyuka.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Abisiraheli ntibashoboraga gusenya Yeriko n'imbaraga zabo. Ariko Imana yarimbuye Yeriko n'imbaraga zayo kubwabo.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Abisiraheli batsinze intsinzi kubwo kumvira Imana.</a:t>
            </a:r>
          </a:p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Reka tubeho ubuzima twubaha Imana.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Reka dushimire Imana kuba yaraduteye gutsinda!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3200"/>
              <a:t>Mana?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rgbClr val="C00000"/>
                </a:solidFill>
              </a:rPr>
              <a:t>Mana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Imana iha intsinzi ubwoko bwayo kubwimbaraga zayo zikomeye.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Imana Intsinzi!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iki Imana yategetse Yozuwe kurimbura Yeriko?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Tera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amabuye i Yeriko iminsi irindwi.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Sengera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Yeriko iminsi irindwi.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Muririmbe Yeriko iminsi irindwi.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Werurwe urukuta rwa Yeriko iminsi irindwi na</a:t>
            </a:r>
          </a:p>
          <a:p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umunsi wanyuma utange induru nyinshi.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Werurwe urukuta rwa Yeriko iminsi irindwi na</a:t>
            </a:r>
          </a:p>
          <a:p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umunsi wanyuma utange induru nyinshi.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 nshuro ya karindwi, igihe abatambyi bavuzaga impanda, Yozuwe ategeka abantu ati: "Rangurura, kuko Uwiteka yaguhaye umujyi!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Yozuwe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